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1018" r:id="rId3"/>
    <p:sldId id="1020" r:id="rId4"/>
    <p:sldId id="1046" r:id="rId5"/>
    <p:sldId id="1042" r:id="rId6"/>
    <p:sldId id="1043" r:id="rId7"/>
    <p:sldId id="1047" r:id="rId8"/>
    <p:sldId id="1048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必修 上册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第三单元  文学阅读与写作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作文加油站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825189" y="819294"/>
            <a:ext cx="2544998" cy="526629"/>
            <a:chOff x="3790951" y="1718226"/>
            <a:chExt cx="2544998" cy="526629"/>
          </a:xfrm>
        </p:grpSpPr>
        <p:pic>
          <p:nvPicPr>
            <p:cNvPr id="3" name="如何做到情景交融.EPS" descr="id:214748899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790951" y="1727727"/>
              <a:ext cx="1368151" cy="51712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4295006" y="1718226"/>
              <a:ext cx="20409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0B0F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学写文学短评</a:t>
              </a:r>
              <a:endParaRPr lang="zh-CN" altLang="en-US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79904" y="1412776"/>
            <a:ext cx="3216736" cy="532990"/>
            <a:chOff x="1968582" y="3328058"/>
            <a:chExt cx="8483437" cy="53299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68582" y="3506447"/>
              <a:ext cx="8483437" cy="354601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/>
            <a:srcRect r="3313"/>
            <a:stretch/>
          </p:blipFill>
          <p:spPr>
            <a:xfrm>
              <a:off x="3430909" y="3328058"/>
              <a:ext cx="5994251" cy="356778"/>
            </a:xfrm>
            <a:prstGeom prst="rect">
              <a:avLst/>
            </a:prstGeom>
          </p:spPr>
        </p:pic>
      </p:grp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1243"/>
            <a:ext cx="11485848" cy="5202130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一、什么是文学短评</a:t>
            </a: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含义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阅读文学作品时，从自己的感受出发，用简要的文字把自己对作品的理解、分析和评价写出来，就是文学短评。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文学短评属于文学评论。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文学评论是对作家、作品和其他文学现象进行评价的文章。它的任务主要是分析作品的内容和形式，评论作家创作的得与失，总结艺术规律，帮助读者提升阅读、鉴赏能力，促进文学艺术事业的发展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高中生写文学评论，属于阅读和写作的基本能力训练，一般只要求对具体的作品作评论，评论的重点是作品的内容、语言和表达技巧。考试命题时，一般要求写文学评论，就是要求写文学短评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特点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文学短评应做到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麻雀虽小，五脏俱全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，篇幅再短小也必须是一篇结构完整、层次清晰、观点鲜明、语言流畅的文章，所以也有人称它为鉴赏短文。高中生写的文学短评，通常是针对诗歌、散文、小说的鉴赏评论。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文学短评既有议论性，又有文学性，是理、情、文的统一。其特点主要有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以下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一事一议。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短评要想写得短，必须遵循一事一议、一理一评的原则，针对一个问题、一个事件或一种现象，把道理讲深讲透。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新鲜独到。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短评的内容不能是老生常谈，要有新意，要有独到见解。新鲜和深刻其实是不可分离的，有了见别人之所未见的深刻认识，才能给读者以新鲜感。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B05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生动活泼。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短评形式多样，笔法灵活，常常三言两语切中肯綮，语言机警，议论风生。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909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79904" y="827187"/>
            <a:ext cx="3195022" cy="532990"/>
            <a:chOff x="1968582" y="3328058"/>
            <a:chExt cx="8483437" cy="53299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68582" y="3506447"/>
              <a:ext cx="8483437" cy="354601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/>
            <a:srcRect r="3313"/>
            <a:stretch/>
          </p:blipFill>
          <p:spPr>
            <a:xfrm>
              <a:off x="3430909" y="3328058"/>
              <a:ext cx="5994251" cy="356778"/>
            </a:xfrm>
            <a:prstGeom prst="rect">
              <a:avLst/>
            </a:prstGeom>
          </p:spPr>
        </p:pic>
      </p:grp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二、如何写文学短评</a:t>
            </a:r>
            <a:r>
              <a:rPr lang="zh-CN" altLang="zh-CN" b="1" dirty="0">
                <a:solidFill>
                  <a:srgbClr val="F38928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避开写作误区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写作文学短评时应注意，文学评论和读后感之间存在显著区别。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读后感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的核心聚焦于读者自身对作品的独特感受。而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文学评论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则有着截然不同的侧重点，其关键在于以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客观、专业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的视角评价作品本身的优劣。从开篇起笔到结尾收束，都必须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紧密围绕作品展开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846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分析写作方法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写作文学短评主要有以下几个要点。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细读作品，把握对象。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这是写好文学评论的关键。因为只有细致地阅读作品，才可能对作品的思想内容、艺术特色有真切的感觉；只有对评论对象有准确的把握，才能形成自己的观点或评论的中心，否则只能是泛泛而谈。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确定评论点，明确评价。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一般的议论文要有中心论点或论述中心，文学评论也是这样。不过，文学评论的中心论点就是对作品的评价，这个评价一定要明确；没有明确的评价，文章就没有统帅，没有灵魂。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281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叙议结合，评析结合。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叙是指对作品内容的复述、介绍或引用，议则包含分析和评价两方面。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分析，是对作品的思想内容、艺术特色等进行揭示的过程；评价，则是通过分析得到的结论，即对作品或作者艺术创造的总的看法，也就是文学评论的中心论点。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的关系，实际上是论据同论点、材料同观点的关系，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服务的；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的关系，实际上是论证同论点的关系，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服务的。在任何议论性的文章中，材料同观点，论据、论证与论点，都应该是统一的。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开门见山，画龙点睛。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无论是鉴赏原文的主题思想，还是艺术表现手法、语言风格，都应该在鉴赏中明确无误地指出或揭示出来。可采用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起笔开门见山，收笔画龙点睛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的方法来明确、突出主题，做到开宗明义、卒章显志。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756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立足整体，集中笔力。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学评论必须统揽原文全部内容，把握原文主要观点，洞悉原文主要的艺术表现手法。要学会抓主要矛盾，剖析矛盾的主要方面。围绕一个核心问题抓住一两个要点即可，集中笔墨，定点鉴赏，对问题做出鞭辟入里的分析。切不可贪多求全，主次不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44920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894</Words>
  <Application>Microsoft Office PowerPoint</Application>
  <PresentationFormat>自定义</PresentationFormat>
  <Paragraphs>25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379</cp:revision>
  <dcterms:created xsi:type="dcterms:W3CDTF">2020-11-06T05:24:00Z</dcterms:created>
  <dcterms:modified xsi:type="dcterms:W3CDTF">2025-06-17T00:54:52Z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